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legreya Black" panose="020B0604020202020204" charset="0"/>
      <p:bold r:id="rId19"/>
      <p:boldItalic r:id="rId20"/>
    </p:embeddedFont>
    <p:embeddedFont>
      <p:font typeface="Alegreya ExtraBold" panose="020B0604020202020204" charset="0"/>
      <p:bold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BJ_MTiSCsMI?feature=oembed" TargetMode="External"/><Relationship Id="rId1" Type="http://schemas.openxmlformats.org/officeDocument/2006/relationships/video" Target="https://www.youtube.com/embed/ouMo9ANyXOg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NyreUBo3rY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4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3" name="Google Shape;133;p22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Note: you do not have to use a variable for this remix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images will you display?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4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9" name="Google Shape;139;p23"/>
          <p:cNvSpPr txBox="1"/>
          <p:nvPr/>
        </p:nvSpPr>
        <p:spPr>
          <a:xfrm>
            <a:off x="436700" y="1155350"/>
            <a:ext cx="8116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Go to the sandbox to code the remix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Above toolbox in the lower left corner</a:t>
            </a:r>
            <a:endParaRPr sz="2091" b="1">
              <a:solidFill>
                <a:srgbClr val="4EB7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Remix4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open (use it as a guide)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900" y="193145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6" name="Google Shape;146;p24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2" name="Google Shape;152;p25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8" name="Google Shape;158;p26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4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Fill out the feedback form on your Mission 4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begun mastering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4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4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was something cool about Mission 4?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was something challenging about Mission 4?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Master the skills and concepts practiced in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your peers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4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/>
              <a:t>DO THIS:</a:t>
            </a:r>
            <a:endParaRPr sz="2091"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4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325" y="304800"/>
            <a:ext cx="28987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Three suggestions are on the next 2 slides. You can use one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60500" y="1002950"/>
            <a:ext cx="27762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images to the code. When a pixel turns green, display an image like a happy face. When a pixel turns red, display a different image, like a sad face.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019400" y="1002950"/>
            <a:ext cx="28953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images instead of printed instructions. There are arrow images available. Display an arrow and check for the correct button. For example, the north arrow goes with BTN_U.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01940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1735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9"/>
          <p:cNvCxnSpPr>
            <a:cxnSpLocks/>
          </p:cNvCxnSpPr>
          <p:nvPr/>
        </p:nvCxnSpPr>
        <p:spPr>
          <a:xfrm rot="10800000">
            <a:off x="2777600" y="2169938"/>
            <a:ext cx="3591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9"/>
          <p:cNvCxnSpPr>
            <a:cxnSpLocks/>
          </p:cNvCxnSpPr>
          <p:nvPr/>
        </p:nvCxnSpPr>
        <p:spPr>
          <a:xfrm>
            <a:off x="5934282" y="3868937"/>
            <a:ext cx="3273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displayRemix mild">
            <a:hlinkClick r:id="" action="ppaction://media"/>
            <a:extLst>
              <a:ext uri="{FF2B5EF4-FFF2-40B4-BE49-F238E27FC236}">
                <a16:creationId xmlns:a16="http://schemas.microsoft.com/office/drawing/2014/main" id="{9291101D-34D9-C706-866C-76E8CE6E85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68425" y="1228362"/>
            <a:ext cx="2744684" cy="1549534"/>
          </a:xfrm>
          <a:prstGeom prst="rect">
            <a:avLst/>
          </a:prstGeom>
        </p:spPr>
      </p:pic>
      <p:pic>
        <p:nvPicPr>
          <p:cNvPr id="3" name="Online Media 2" title="displayRemix medium">
            <a:hlinkClick r:id="" action="ppaction://media"/>
            <a:extLst>
              <a:ext uri="{FF2B5EF4-FFF2-40B4-BE49-F238E27FC236}">
                <a16:creationId xmlns:a16="http://schemas.microsoft.com/office/drawing/2014/main" id="{0379CB97-5F36-189F-E74A-EFE6349DCBB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136700" y="3008444"/>
            <a:ext cx="2744686" cy="154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7" name="Google Shape;117;p20"/>
          <p:cNvSpPr txBox="1"/>
          <p:nvPr/>
        </p:nvSpPr>
        <p:spPr>
          <a:xfrm>
            <a:off x="405875" y="1230125"/>
            <a:ext cx="7096800" cy="3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a color of pixel to indicate which button to press. For example, if a pixel turns red, press BTN_U. If a pixel turns blue, press BTN_D. And so forth. You could use six colors and all six buttons. Display one image (like the happy face) if they choose correctly and a different image (like a sad face) if they are wrong. You may want to include a set of print statements at the beginning that tell the button and color combination.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815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945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74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Display Remix3">
            <a:hlinkClick r:id="" action="ppaction://media"/>
            <a:extLst>
              <a:ext uri="{FF2B5EF4-FFF2-40B4-BE49-F238E27FC236}">
                <a16:creationId xmlns:a16="http://schemas.microsoft.com/office/drawing/2014/main" id="{B74E7E85-7970-3556-78B9-C5B249E8DA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82425" y="262784"/>
            <a:ext cx="2955700" cy="166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7" name="Google Shape;127;p21"/>
          <p:cNvSpPr txBox="1"/>
          <p:nvPr/>
        </p:nvSpPr>
        <p:spPr>
          <a:xfrm>
            <a:off x="517200" y="12113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4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On-screen Show (16:9)</PresentationFormat>
  <Paragraphs>89</Paragraphs>
  <Slides>16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Raleway</vt:lpstr>
      <vt:lpstr>Arial</vt:lpstr>
      <vt:lpstr>Alegreya ExtraBold</vt:lpstr>
      <vt:lpstr>Montserrat</vt:lpstr>
      <vt:lpstr>Source Sans Pro</vt:lpstr>
      <vt:lpstr>Alegreya Black</vt:lpstr>
      <vt:lpstr>Plum</vt:lpstr>
      <vt:lpstr>Mission 4 Remix </vt:lpstr>
      <vt:lpstr>Pre-Mission Preparation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2024-07-26T14:37:17Z</dcterms:modified>
</cp:coreProperties>
</file>